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7.xml"/><Relationship Id="rId22" Type="http://schemas.openxmlformats.org/officeDocument/2006/relationships/font" Target="fonts/Lato-italic.fntdata"/><Relationship Id="rId10" Type="http://schemas.openxmlformats.org/officeDocument/2006/relationships/slide" Target="slides/slide6.xml"/><Relationship Id="rId21" Type="http://schemas.openxmlformats.org/officeDocument/2006/relationships/font" Target="fonts/Lato-bold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slide" Target="slides/slide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2.xml"/><Relationship Id="rId18" Type="http://schemas.openxmlformats.org/officeDocument/2006/relationships/font" Target="fonts/Raleway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Shape 1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was thinking I would give a brief overview of the questions, reading a few for each of the interviews, and then you give a brief overview of their responses?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8252dc4_0_83" TargetMode="External"/><Relationship Id="rId3" Type="http://schemas.openxmlformats.org/officeDocument/2006/relationships/hyperlink" Target="#slide=id.g1f88252dc4_0_83" TargetMode="External"/><Relationship Id="rId4" Type="http://schemas.openxmlformats.org/officeDocument/2006/relationships/hyperlink" Target="#slide=id.g1f88252dc4_0_83" TargetMode="External"/><Relationship Id="rId5" Type="http://schemas.openxmlformats.org/officeDocument/2006/relationships/hyperlink" Target="#slide=id.g1f88252dc4_0_83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Shape 10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Shape 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Shape 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Shape 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Shape 1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Shape 18"/>
          <p:cNvSpPr txBox="1"/>
          <p:nvPr/>
        </p:nvSpPr>
        <p:spPr>
          <a:xfrm>
            <a:off x="226550" y="78500"/>
            <a:ext cx="1383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 - Deliverable 2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Shape 19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3" name="Shape 9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94" name="Shape 9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Shape 96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Shape 9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8" name="Shape 98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9" name="Shape 99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Shape 100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Shape 101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Shape 10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5" name="Shape 10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Shape 107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" name="Shape 108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9" name="Shape 10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1" name="Shape 111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2" name="Shape 112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Shape 113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Shape 114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17" name="Shape 1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8" name="Shape 118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9" name="Shape 119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Shape 120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Shape 121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9" name="Shape 129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0" name="Shape 130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Shape 131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Shape 132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Shape 135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Shape 136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Shape 137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Shape 138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1" name="Shape 14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2" name="Shape 14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3" name="Shape 14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4" name="Shape 144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1">
  <p:cSld name="SECTION_HEADER_2">
    <p:bg>
      <p:bgPr>
        <a:solidFill>
          <a:srgbClr val="434343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Shape 14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7" name="Shape 14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9" name="Shape 14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Shape 1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1" name="Shape 151">
            <a:hlinkClick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2" name="Shape 152">
            <a:hlinkClick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3" name="Shape 153">
            <a:hlinkClick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Shape 154">
            <a:hlinkClick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_alt1">
  <p:cSld name="TITLE_1">
    <p:bg>
      <p:bgPr>
        <a:solidFill>
          <a:schemeClr val="lt2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1" name="Shape 21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Shape 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3" name="Shape 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" name="Shape 2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" name="Shape 26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Shape 29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" name="Shape 30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Shape 3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3" name="Shape 3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Shape 3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7" name="Shape 37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" name="Shape 3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Shape 4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1" name="Shape 4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" name="Shape 4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6" name="Shape 4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Shape 47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8" name="Shape 48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ody only">
  <p:cSld name="TITLE_AND_BODY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2" name="Shape 5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4" name="Shape 54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_alt2">
  <p:cSld name="TITLE_AND_BODY_1_1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56" name="Shape 56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Shape 5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Shape 59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1" name="Shape 61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0" name="Shape 7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2" name="Shape 7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9" name="Shape 7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1" name="Shape 81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Shape 8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4" name="Shape 8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" name="Shape 86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9" name="Shape 8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IS-436 - UMBC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1" name="Shape 91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Spring 2018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DALAC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160" name="Shape 160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Workspace Management System</a:t>
            </a:r>
            <a:endParaRPr b="1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Diagram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Shape 2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43863" y="0"/>
            <a:ext cx="665628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This goal of this project is to provide the following benefits:</a:t>
            </a:r>
            <a:endParaRPr>
              <a:solidFill>
                <a:srgbClr val="000000"/>
              </a:solidFill>
            </a:endParaRP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More efficient utilization of office space</a:t>
            </a:r>
            <a:endParaRPr>
              <a:solidFill>
                <a:srgbClr val="000000"/>
              </a:solidFill>
            </a:endParaRP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Reduce costs spent on new spaces that are unnecessary</a:t>
            </a:r>
            <a:endParaRPr>
              <a:solidFill>
                <a:srgbClr val="000000"/>
              </a:solidFill>
            </a:endParaRPr>
          </a:p>
          <a:p>
            <a:pPr indent="-31115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Char char="●"/>
            </a:pPr>
            <a:r>
              <a:rPr lang="en-GB">
                <a:solidFill>
                  <a:srgbClr val="000000"/>
                </a:solidFill>
              </a:rPr>
              <a:t>Increase employee productivity through work environment flexibility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Requirements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Functional Requirements</a:t>
            </a:r>
            <a:endParaRPr/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Process Oriented</a:t>
            </a:r>
            <a:endParaRPr b="1"/>
          </a:p>
          <a:p>
            <a:pPr indent="-304800" lvl="0" marL="457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Users must be able to login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Users must be able to reserve assets (rooms, equipment, etc.)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Users must be able to cancel asset reservations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System should be able to check for reservation conflicts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Managers can see where employees are and their usage history</a:t>
            </a:r>
            <a:endParaRPr/>
          </a:p>
        </p:txBody>
      </p:sp>
      <p:sp>
        <p:nvSpPr>
          <p:cNvPr id="178" name="Shape 17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/>
              <a:t>Information Oriented</a:t>
            </a:r>
            <a:endParaRPr b="1"/>
          </a:p>
          <a:p>
            <a:pPr indent="-304800" lvl="0" marL="457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System should be able store asset information (descriptions, availability, rules/restrictions)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System should record updates in real time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System should store a history of asset usage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Nonfunctional Requirements </a:t>
            </a:r>
            <a:endParaRPr/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Operational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-GB" sz="1200">
                <a:solidFill>
                  <a:srgbClr val="000000"/>
                </a:solidFill>
              </a:rPr>
              <a:t>The system will be a web application that can be accessed through a browser (phone, desktop, on-prem kiosk, etc.)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-GB" sz="1200">
                <a:solidFill>
                  <a:srgbClr val="000000"/>
                </a:solidFill>
              </a:rPr>
              <a:t>Compatible on latest versions of Firefox, Chrome, Safari, and IE</a:t>
            </a:r>
            <a:endParaRPr sz="1200">
              <a:solidFill>
                <a:srgbClr val="000000"/>
              </a:solidFill>
              <a:highlight>
                <a:srgbClr val="FFFF00"/>
              </a:highlight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Performance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-GB" sz="1200">
                <a:solidFill>
                  <a:srgbClr val="000000"/>
                </a:solidFill>
              </a:rPr>
              <a:t>99.9% uptime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Security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-GB" sz="1200">
                <a:solidFill>
                  <a:srgbClr val="000000"/>
                </a:solidFill>
              </a:rPr>
              <a:t>All users must use login to access the system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-GB" sz="1200">
                <a:solidFill>
                  <a:srgbClr val="000000"/>
                </a:solidFill>
              </a:rPr>
              <a:t>Privileges will be implemented to restrict access to personal information and enforce business rules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●"/>
            </a:pPr>
            <a:r>
              <a:rPr lang="en-GB" sz="1200">
                <a:solidFill>
                  <a:srgbClr val="000000"/>
                </a:solidFill>
              </a:rPr>
              <a:t>Cultural &amp; Political</a:t>
            </a:r>
            <a:endParaRPr sz="1200">
              <a:solidFill>
                <a:srgbClr val="000000"/>
              </a:solidFill>
            </a:endParaRPr>
          </a:p>
          <a:p>
            <a: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Char char="○"/>
            </a:pPr>
            <a:r>
              <a:rPr lang="en-GB" sz="1200">
                <a:solidFill>
                  <a:srgbClr val="000000"/>
                </a:solidFill>
              </a:rPr>
              <a:t>System will follow relevant local, state, and federal laws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Interviews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729450" y="1166250"/>
            <a:ext cx="7688400" cy="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Truman Gritbowski, CEO of Wernham Hogg Paper Company </a:t>
            </a:r>
            <a:endParaRPr/>
          </a:p>
        </p:txBody>
      </p:sp>
      <p:sp>
        <p:nvSpPr>
          <p:cNvPr id="195" name="Shape 19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Can you describe your day-to-day operations?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What are the long-term goals of your organization? 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What are the current problems you are facing today without a reservation system?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Describe your goals that this system needs to be able to achieve.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Is there information you need from this system that you don’t have now? If so, what information?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How would you want this system to function?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Why may you think this new system may face some challenges, and what challenges would they be?</a:t>
            </a:r>
            <a:endParaRPr sz="1200"/>
          </a:p>
        </p:txBody>
      </p:sp>
      <p:sp>
        <p:nvSpPr>
          <p:cNvPr id="196" name="Shape 19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Cutting costs by 15% over 3 years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Easy access to they system for all employees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Reserve spaces up to 3 months in advance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Training should not be a requirement to understand most of the system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Katherine Chiu, </a:t>
            </a:r>
            <a:r>
              <a:rPr lang="en-GB">
                <a:solidFill>
                  <a:srgbClr val="000000"/>
                </a:solidFill>
              </a:rPr>
              <a:t>Human Resources Director</a:t>
            </a:r>
            <a:r>
              <a:rPr lang="en-GB" sz="2800">
                <a:solidFill>
                  <a:srgbClr val="000000"/>
                </a:solidFill>
              </a:rPr>
              <a:t> </a:t>
            </a:r>
            <a:endParaRPr sz="2800"/>
          </a:p>
        </p:txBody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729325" y="19264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What qualities should the system have in order to comply with the company’s standards and goals?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When do you believe training sessions should begin for users? What types of training do you believe would be most effective - online workshops, in-person workshops, webinar series, etc.?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How do you think employees will react to this new system?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Do you believe the new system will promote fairness and equality among employees? If not, how could it change in order to provide fairness and equality?</a:t>
            </a:r>
            <a:endParaRPr sz="1100">
              <a:solidFill>
                <a:srgbClr val="000000"/>
              </a:solidFill>
            </a:endParaRPr>
          </a:p>
          <a:p>
            <a: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-GB" sz="1100">
                <a:solidFill>
                  <a:srgbClr val="000000"/>
                </a:solidFill>
              </a:rPr>
              <a:t>How will the company evaluate how the employees feel about the system after it is deployed? </a:t>
            </a:r>
            <a:endParaRPr sz="1100"/>
          </a:p>
        </p:txBody>
      </p:sp>
      <p:sp>
        <p:nvSpPr>
          <p:cNvPr id="203" name="Shape 203"/>
          <p:cNvSpPr txBox="1"/>
          <p:nvPr>
            <p:ph idx="2" type="body"/>
          </p:nvPr>
        </p:nvSpPr>
        <p:spPr>
          <a:xfrm>
            <a:off x="4643604" y="19264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System needs to be compliant with the ADA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Webinar series for training and development is preferred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 </a:t>
            </a:r>
            <a:r>
              <a:rPr lang="en-GB"/>
              <a:t>conjunction</a:t>
            </a:r>
            <a:r>
              <a:rPr lang="en-GB"/>
              <a:t> with HR, we will be releasing feedback forms to evaluate the use of the system and the transition to it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title"/>
          </p:nvPr>
        </p:nvSpPr>
        <p:spPr>
          <a:xfrm>
            <a:off x="729450" y="11662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Michelle Atmar, Shreya Singh, Greg Furletti, Sales Agents</a:t>
            </a:r>
            <a:endParaRPr/>
          </a:p>
        </p:txBody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729325" y="2078875"/>
            <a:ext cx="3774300" cy="26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Does your workspace preference differ depending on the different types of work you do and when you perform your work?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Does location play a key factor in your productivity? If so, how?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What are the types of resources needed in order to complete your work?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Describe the types of actions you would like to perform with the new system.</a:t>
            </a:r>
            <a:endParaRPr sz="1200">
              <a:solidFill>
                <a:srgbClr val="000000"/>
              </a:solidFill>
            </a:endParaRPr>
          </a:p>
          <a:p>
            <a:pPr indent="-304800" lvl="0" marL="45720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GB" sz="1200">
                <a:solidFill>
                  <a:srgbClr val="000000"/>
                </a:solidFill>
              </a:rPr>
              <a:t>How will the system change the way you are doing work now?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10" name="Shape 210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Interested in knowing the technology available for </a:t>
            </a:r>
            <a:r>
              <a:rPr lang="en-GB"/>
              <a:t>specific</a:t>
            </a:r>
            <a:r>
              <a:rPr lang="en-GB"/>
              <a:t> spaces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Different types of furniture available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Individual vs. Project based </a:t>
            </a:r>
            <a:r>
              <a:rPr lang="en-GB"/>
              <a:t>initiatives</a:t>
            </a: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